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792" userDrawn="1">
          <p15:clr>
            <a:srgbClr val="A4A3A4"/>
          </p15:clr>
        </p15:guide>
        <p15:guide id="3" pos="19617" userDrawn="1">
          <p15:clr>
            <a:srgbClr val="A4A3A4"/>
          </p15:clr>
        </p15:guide>
        <p15:guide id="4" pos="10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88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922" y="19"/>
      </p:cViewPr>
      <p:guideLst>
        <p:guide orient="horz" pos="13607"/>
        <p:guide pos="792"/>
        <p:guide pos="19617"/>
        <p:guide pos="10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97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00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39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41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75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25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63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83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90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22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01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4790-A4A8-41A6-BCF8-01B7EA983346}" type="datetimeFigureOut">
              <a:rPr lang="pt-BR" smtClean="0"/>
              <a:t>05/05/2026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58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191642" y="1552206"/>
            <a:ext cx="1899651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7200" dirty="0">
                <a:sym typeface="Calibri"/>
              </a:rPr>
              <a:t>VI CONGRESSO BRASILEIRO  DE EUCALIPTO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8000" b="1" dirty="0">
                <a:sym typeface="Calibri"/>
              </a:rPr>
              <a:t>Salvador/BA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solidFill>
                  <a:srgbClr val="E16833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pt-BR" sz="8000" b="1" dirty="0">
                <a:solidFill>
                  <a:srgbClr val="E16833"/>
                </a:solidFill>
                <a:sym typeface="Calibri"/>
              </a:rPr>
              <a:t>12 a 14 de agosto de 2026</a:t>
            </a:r>
          </a:p>
        </p:txBody>
      </p:sp>
      <p:sp>
        <p:nvSpPr>
          <p:cNvPr id="5" name="Shape 113"/>
          <p:cNvSpPr/>
          <p:nvPr/>
        </p:nvSpPr>
        <p:spPr>
          <a:xfrm>
            <a:off x="1257300" y="6414008"/>
            <a:ext cx="29884688" cy="996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001" tIns="36001" rIns="36001" bIns="36001">
            <a:spAutoFit/>
          </a:bodyPr>
          <a:lstStyle>
            <a:lvl1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rPr dirty="0"/>
              <a:t>TITULO DO TRABALHO, O IDEAL É TER NO MÁXIMO 3 LINHAS</a:t>
            </a:r>
            <a:r>
              <a:rPr lang="pt-BR" dirty="0"/>
              <a:t> (Cx. Alta)</a:t>
            </a:r>
            <a:endParaRPr dirty="0"/>
          </a:p>
        </p:txBody>
      </p:sp>
      <p:cxnSp>
        <p:nvCxnSpPr>
          <p:cNvPr id="11" name="Conector reto 10"/>
          <p:cNvCxnSpPr/>
          <p:nvPr/>
        </p:nvCxnSpPr>
        <p:spPr>
          <a:xfrm flipV="1">
            <a:off x="1368620" y="5886450"/>
            <a:ext cx="29773368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22"/>
          <p:cNvSpPr/>
          <p:nvPr/>
        </p:nvSpPr>
        <p:spPr>
          <a:xfrm>
            <a:off x="1257299" y="11423291"/>
            <a:ext cx="14590034" cy="21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3" name="Shape 125"/>
          <p:cNvSpPr/>
          <p:nvPr/>
        </p:nvSpPr>
        <p:spPr>
          <a:xfrm>
            <a:off x="16585572" y="11404596"/>
            <a:ext cx="14556416" cy="21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4" name="Shape 118"/>
          <p:cNvSpPr/>
          <p:nvPr/>
        </p:nvSpPr>
        <p:spPr>
          <a:xfrm>
            <a:off x="26809986" y="1552206"/>
            <a:ext cx="5522886" cy="268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001" tIns="36001" rIns="36001" bIns="36001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INCLUIR AQUI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LOGOMARCA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INSTITUCIONAL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257300" y="7772400"/>
            <a:ext cx="29884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/>
              <a:t>Nome dos autores, Autor2, Autor3....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257300" y="9601200"/>
            <a:ext cx="29884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Informações dos autores......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BAB9930-D786-1305-8DDA-17765625E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6" y="1297093"/>
            <a:ext cx="8125226" cy="349384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71384C9-9320-4A36-5C63-721632F1B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55" y="37830494"/>
            <a:ext cx="30802978" cy="468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07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</TotalTime>
  <Words>74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ESTÁGIO DCM 3</dc:creator>
  <cp:lastModifiedBy>Bretas Raiz Comunica</cp:lastModifiedBy>
  <cp:revision>33</cp:revision>
  <dcterms:created xsi:type="dcterms:W3CDTF">2018-08-03T13:10:40Z</dcterms:created>
  <dcterms:modified xsi:type="dcterms:W3CDTF">2026-05-05T16:49:12Z</dcterms:modified>
</cp:coreProperties>
</file>